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F81BD"/>
    <a:srgbClr val="008000"/>
    <a:srgbClr val="BFE1EB"/>
    <a:srgbClr val="000066"/>
    <a:srgbClr val="66CCFF"/>
    <a:srgbClr val="33CC33"/>
    <a:srgbClr val="FF9900"/>
    <a:srgbClr val="00660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58" autoAdjust="0"/>
  </p:normalViewPr>
  <p:slideViewPr>
    <p:cSldViewPr>
      <p:cViewPr varScale="1">
        <p:scale>
          <a:sx n="98" d="100"/>
          <a:sy n="98" d="100"/>
        </p:scale>
        <p:origin x="143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84" y="96"/>
      </p:cViewPr>
      <p:guideLst>
        <p:guide orient="horz" pos="2909"/>
        <p:guide pos="2208"/>
        <p:guide orient="horz" pos="2928"/>
      </p:guideLst>
    </p:cSldViewPr>
  </p:notesViewPr>
  <p:gridSpacing cx="228600" cy="2286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46622</TotalTime>
  <Words>1918</Words>
  <Application>Microsoft Office PowerPoint</Application>
  <PresentationFormat>On-screen Show (4:3)</PresentationFormat>
  <Paragraphs>212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Document</vt:lpstr>
      <vt:lpstr>Assessment of TLE-based Orbit Determination and Prediction for Cubesats  </vt:lpstr>
      <vt:lpstr>Outline</vt:lpstr>
      <vt:lpstr>Introduction</vt:lpstr>
      <vt:lpstr>Acquisition Troubles</vt:lpstr>
      <vt:lpstr>Preliminary Analysis</vt:lpstr>
      <vt:lpstr>IceCube Area and Attitude</vt:lpstr>
      <vt:lpstr>Spacecraft Characterization/Propagation Analysis</vt:lpstr>
      <vt:lpstr>Methodology</vt:lpstr>
      <vt:lpstr>TLE EKF Solution</vt:lpstr>
      <vt:lpstr>TLE EKF Propagation Accuracy</vt:lpstr>
      <vt:lpstr>TLE EKF Solution Accuracy Check</vt:lpstr>
      <vt:lpstr>GPS Measurement Calibration Analysis</vt:lpstr>
      <vt:lpstr>Use of TLE EKF Solution to Calibrate GPS</vt:lpstr>
      <vt:lpstr>Combined GPS and TLE Solution</vt:lpstr>
      <vt:lpstr>Further Refinement of Timing Bias</vt:lpstr>
      <vt:lpstr>Combined TLE and Calibrated GPS in EKF</vt:lpstr>
      <vt:lpstr>Conclusions</vt:lpstr>
      <vt:lpstr>Operation Use and Successes</vt:lpstr>
      <vt:lpstr>Questions or Comments?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kjbarthelme</dc:creator>
  <cp:lastModifiedBy>Smith, Alexander H. (GSFC-595.0)[OMITRON]</cp:lastModifiedBy>
  <cp:revision>2152</cp:revision>
  <cp:lastPrinted>2017-02-24T14:15:48Z</cp:lastPrinted>
  <dcterms:created xsi:type="dcterms:W3CDTF">2009-07-14T17:36:38Z</dcterms:created>
  <dcterms:modified xsi:type="dcterms:W3CDTF">2019-05-03T06:43:59Z</dcterms:modified>
</cp:coreProperties>
</file>